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ภาพนิ่งชื่อเรื่อง">
    <p:spTree>
      <p:nvGrpSpPr>
        <p:cNvPr id="1" name=""/>
        <p:cNvGrpSpPr/>
        <p:nvPr/>
      </p:nvGrpSpPr>
      <p:grpSpPr>
        <a:xfrm>
          <a:off x="0" y="0"/>
          <a:ext cx="0" cy="0"/>
          <a:chOff x="0" y="0"/>
          <a:chExt cx="0" cy="0"/>
        </a:xfrm>
      </p:grpSpPr>
      <p:sp>
        <p:nvSpPr>
          <p:cNvPr id="14" name="ชื่อเรื่อง 13"/>
          <p:cNvSpPr>
            <a:spLocks noGrp="1"/>
          </p:cNvSpPr>
          <p:nvPr>
            <p:ph type="ctrTitle"/>
          </p:nvPr>
        </p:nvSpPr>
        <p:spPr>
          <a:xfrm>
            <a:off x="1432560" y="359898"/>
            <a:ext cx="7406640" cy="1472184"/>
          </a:xfrm>
        </p:spPr>
        <p:txBody>
          <a:bodyPr anchor="b"/>
          <a:lstStyle>
            <a:lvl1pPr algn="l">
              <a:defRPr/>
            </a:lvl1pPr>
            <a:extLst/>
          </a:lstStyle>
          <a:p>
            <a:r>
              <a:rPr kumimoji="0" lang="th-TH" smtClean="0"/>
              <a:t>คลิกเพื่อแก้ไขลักษณะชื่อเรื่องต้นแบบ</a:t>
            </a:r>
            <a:endParaRPr kumimoji="0" lang="en-US"/>
          </a:p>
        </p:txBody>
      </p:sp>
      <p:sp>
        <p:nvSpPr>
          <p:cNvPr id="22" name="ชื่อเรื่องรอง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h-TH" smtClean="0"/>
              <a:t>คลิกเพื่อแก้ไขลักษณะชื่อเรื่องรองต้นแบบ</a:t>
            </a:r>
            <a:endParaRPr kumimoji="0" lang="en-US"/>
          </a:p>
        </p:txBody>
      </p:sp>
      <p:sp>
        <p:nvSpPr>
          <p:cNvPr id="7" name="ตัวยึดวันที่ 6"/>
          <p:cNvSpPr>
            <a:spLocks noGrp="1"/>
          </p:cNvSpPr>
          <p:nvPr>
            <p:ph type="dt" sz="half" idx="10"/>
          </p:nvPr>
        </p:nvSpPr>
        <p:spPr/>
        <p:txBody>
          <a:bodyPr/>
          <a:lstStyle>
            <a:extLst/>
          </a:lstStyle>
          <a:p>
            <a:fld id="{D4D11E48-504B-4DC0-A4D0-6482EBCE41FF}" type="datetimeFigureOut">
              <a:rPr lang="th-TH" smtClean="0"/>
              <a:pPr/>
              <a:t>30/11/59</a:t>
            </a:fld>
            <a:endParaRPr lang="th-TH"/>
          </a:p>
        </p:txBody>
      </p:sp>
      <p:sp>
        <p:nvSpPr>
          <p:cNvPr id="20" name="ตัวยึดท้ายกระดาษ 19"/>
          <p:cNvSpPr>
            <a:spLocks noGrp="1"/>
          </p:cNvSpPr>
          <p:nvPr>
            <p:ph type="ftr" sz="quarter" idx="11"/>
          </p:nvPr>
        </p:nvSpPr>
        <p:spPr/>
        <p:txBody>
          <a:bodyPr/>
          <a:lstStyle>
            <a:extLst/>
          </a:lstStyle>
          <a:p>
            <a:endParaRPr lang="th-TH"/>
          </a:p>
        </p:txBody>
      </p:sp>
      <p:sp>
        <p:nvSpPr>
          <p:cNvPr id="10" name="ตัวยึดหมายเลขภาพนิ่ง 9"/>
          <p:cNvSpPr>
            <a:spLocks noGrp="1"/>
          </p:cNvSpPr>
          <p:nvPr>
            <p:ph type="sldNum" sz="quarter" idx="12"/>
          </p:nvPr>
        </p:nvSpPr>
        <p:spPr/>
        <p:txBody>
          <a:bodyPr/>
          <a:lstStyle>
            <a:extLst/>
          </a:lstStyle>
          <a:p>
            <a:fld id="{E1E3EFC9-182D-4F57-8DB9-A84792FDC744}" type="slidenum">
              <a:rPr lang="th-TH" smtClean="0"/>
              <a:pPr/>
              <a:t>‹#›</a:t>
            </a:fld>
            <a:endParaRPr lang="th-TH"/>
          </a:p>
        </p:txBody>
      </p:sp>
      <p:sp>
        <p:nvSpPr>
          <p:cNvPr id="8" name="วงรี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วงรี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extLst/>
          </a:lstStyle>
          <a:p>
            <a:r>
              <a:rPr kumimoji="0" lang="th-TH" smtClean="0"/>
              <a:t>คลิกเพื่อแก้ไขลักษณะชื่อเรื่องต้นแบบ</a:t>
            </a:r>
            <a:endParaRPr kumimoji="0" lang="en-US"/>
          </a:p>
        </p:txBody>
      </p:sp>
      <p:sp>
        <p:nvSpPr>
          <p:cNvPr id="3" name="ตัวยึดข้อความแนวตั้ง 2"/>
          <p:cNvSpPr>
            <a:spLocks noGrp="1"/>
          </p:cNvSpPr>
          <p:nvPr>
            <p:ph type="body" orient="vert" idx="1"/>
          </p:nvPr>
        </p:nvSpPr>
        <p:spPr/>
        <p:txBody>
          <a:bodyPr vert="eaVert"/>
          <a:lstStyle>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extLst/>
          </a:lstStyle>
          <a:p>
            <a:fld id="{D4D11E48-504B-4DC0-A4D0-6482EBCE41FF}" type="datetimeFigureOut">
              <a:rPr lang="th-TH" smtClean="0"/>
              <a:pPr/>
              <a:t>30/11/59</a:t>
            </a:fld>
            <a:endParaRPr lang="th-TH"/>
          </a:p>
        </p:txBody>
      </p:sp>
      <p:sp>
        <p:nvSpPr>
          <p:cNvPr id="5" name="ตัวยึดท้ายกระดาษ 4"/>
          <p:cNvSpPr>
            <a:spLocks noGrp="1"/>
          </p:cNvSpPr>
          <p:nvPr>
            <p:ph type="ftr" sz="quarter" idx="11"/>
          </p:nvPr>
        </p:nvSpPr>
        <p:spPr/>
        <p:txBody>
          <a:bodyPr/>
          <a:lstStyle>
            <a:extLst/>
          </a:lstStyle>
          <a:p>
            <a:endParaRPr lang="th-TH"/>
          </a:p>
        </p:txBody>
      </p:sp>
      <p:sp>
        <p:nvSpPr>
          <p:cNvPr id="6" name="ตัวยึดหมายเลขภาพนิ่ง 5"/>
          <p:cNvSpPr>
            <a:spLocks noGrp="1"/>
          </p:cNvSpPr>
          <p:nvPr>
            <p:ph type="sldNum" sz="quarter" idx="12"/>
          </p:nvPr>
        </p:nvSpPr>
        <p:spPr/>
        <p:txBody>
          <a:bodyPr/>
          <a:lstStyle>
            <a:extLst/>
          </a:lstStyle>
          <a:p>
            <a:fld id="{E1E3EFC9-182D-4F57-8DB9-A84792FDC744}"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ชื่อเรื่องแนวตั้ง 1"/>
          <p:cNvSpPr>
            <a:spLocks noGrp="1"/>
          </p:cNvSpPr>
          <p:nvPr>
            <p:ph type="title" orient="vert"/>
          </p:nvPr>
        </p:nvSpPr>
        <p:spPr>
          <a:xfrm>
            <a:off x="6858000" y="274639"/>
            <a:ext cx="1828800" cy="5851525"/>
          </a:xfrm>
        </p:spPr>
        <p:txBody>
          <a:bodyPr vert="eaVert"/>
          <a:lstStyle>
            <a:extLst/>
          </a:lstStyle>
          <a:p>
            <a:r>
              <a:rPr kumimoji="0" lang="th-TH" smtClean="0"/>
              <a:t>คลิกเพื่อแก้ไขลักษณะชื่อเรื่องต้นแบบ</a:t>
            </a:r>
            <a:endParaRPr kumimoji="0" lang="en-US"/>
          </a:p>
        </p:txBody>
      </p:sp>
      <p:sp>
        <p:nvSpPr>
          <p:cNvPr id="3" name="ตัวยึดข้อความแนวตั้ง 2"/>
          <p:cNvSpPr>
            <a:spLocks noGrp="1"/>
          </p:cNvSpPr>
          <p:nvPr>
            <p:ph type="body" orient="vert" idx="1"/>
          </p:nvPr>
        </p:nvSpPr>
        <p:spPr>
          <a:xfrm>
            <a:off x="1143000" y="274640"/>
            <a:ext cx="5562600" cy="5851525"/>
          </a:xfrm>
        </p:spPr>
        <p:txBody>
          <a:bodyPr vert="eaVert"/>
          <a:lstStyle>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extLst/>
          </a:lstStyle>
          <a:p>
            <a:fld id="{D4D11E48-504B-4DC0-A4D0-6482EBCE41FF}" type="datetimeFigureOut">
              <a:rPr lang="th-TH" smtClean="0"/>
              <a:pPr/>
              <a:t>30/11/59</a:t>
            </a:fld>
            <a:endParaRPr lang="th-TH"/>
          </a:p>
        </p:txBody>
      </p:sp>
      <p:sp>
        <p:nvSpPr>
          <p:cNvPr id="5" name="ตัวยึดท้ายกระดาษ 4"/>
          <p:cNvSpPr>
            <a:spLocks noGrp="1"/>
          </p:cNvSpPr>
          <p:nvPr>
            <p:ph type="ftr" sz="quarter" idx="11"/>
          </p:nvPr>
        </p:nvSpPr>
        <p:spPr/>
        <p:txBody>
          <a:bodyPr/>
          <a:lstStyle>
            <a:extLst/>
          </a:lstStyle>
          <a:p>
            <a:endParaRPr lang="th-TH"/>
          </a:p>
        </p:txBody>
      </p:sp>
      <p:sp>
        <p:nvSpPr>
          <p:cNvPr id="6" name="ตัวยึดหมายเลขภาพนิ่ง 5"/>
          <p:cNvSpPr>
            <a:spLocks noGrp="1"/>
          </p:cNvSpPr>
          <p:nvPr>
            <p:ph type="sldNum" sz="quarter" idx="12"/>
          </p:nvPr>
        </p:nvSpPr>
        <p:spPr/>
        <p:txBody>
          <a:bodyPr/>
          <a:lstStyle>
            <a:extLst/>
          </a:lstStyle>
          <a:p>
            <a:fld id="{E1E3EFC9-182D-4F57-8DB9-A84792FDC744}" type="slidenum">
              <a:rPr lang="th-TH" smtClean="0"/>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extLst/>
          </a:lstStyle>
          <a:p>
            <a:r>
              <a:rPr kumimoji="0" lang="th-TH" smtClean="0"/>
              <a:t>คลิกเพื่อแก้ไขลักษณะชื่อเรื่องต้นแบบ</a:t>
            </a:r>
            <a:endParaRPr kumimoji="0" lang="en-US"/>
          </a:p>
        </p:txBody>
      </p:sp>
      <p:sp>
        <p:nvSpPr>
          <p:cNvPr id="3" name="ตัวยึดเนื้อหา 2"/>
          <p:cNvSpPr>
            <a:spLocks noGrp="1"/>
          </p:cNvSpPr>
          <p:nvPr>
            <p:ph idx="1"/>
          </p:nvPr>
        </p:nvSpPr>
        <p:spPr/>
        <p:txBody>
          <a:bodyPr/>
          <a:lstStyle>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extLst/>
          </a:lstStyle>
          <a:p>
            <a:fld id="{D4D11E48-504B-4DC0-A4D0-6482EBCE41FF}" type="datetimeFigureOut">
              <a:rPr lang="th-TH" smtClean="0"/>
              <a:pPr/>
              <a:t>30/11/59</a:t>
            </a:fld>
            <a:endParaRPr lang="th-TH"/>
          </a:p>
        </p:txBody>
      </p:sp>
      <p:sp>
        <p:nvSpPr>
          <p:cNvPr id="5" name="ตัวยึดท้ายกระดาษ 4"/>
          <p:cNvSpPr>
            <a:spLocks noGrp="1"/>
          </p:cNvSpPr>
          <p:nvPr>
            <p:ph type="ftr" sz="quarter" idx="11"/>
          </p:nvPr>
        </p:nvSpPr>
        <p:spPr/>
        <p:txBody>
          <a:bodyPr/>
          <a:lstStyle>
            <a:extLst/>
          </a:lstStyle>
          <a:p>
            <a:endParaRPr lang="th-TH"/>
          </a:p>
        </p:txBody>
      </p:sp>
      <p:sp>
        <p:nvSpPr>
          <p:cNvPr id="6" name="ตัวยึดหมายเลขภาพนิ่ง 5"/>
          <p:cNvSpPr>
            <a:spLocks noGrp="1"/>
          </p:cNvSpPr>
          <p:nvPr>
            <p:ph type="sldNum" sz="quarter" idx="12"/>
          </p:nvPr>
        </p:nvSpPr>
        <p:spPr/>
        <p:txBody>
          <a:bodyPr/>
          <a:lstStyle>
            <a:extLst/>
          </a:lstStyle>
          <a:p>
            <a:fld id="{E1E3EFC9-182D-4F57-8DB9-A84792FDC744}" type="slidenum">
              <a:rPr lang="th-TH" smtClean="0"/>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ส่วนหัวของส่วน">
    <p:spTree>
      <p:nvGrpSpPr>
        <p:cNvPr id="1" name=""/>
        <p:cNvGrpSpPr/>
        <p:nvPr/>
      </p:nvGrpSpPr>
      <p:grpSpPr>
        <a:xfrm>
          <a:off x="0" y="0"/>
          <a:ext cx="0" cy="0"/>
          <a:chOff x="0" y="0"/>
          <a:chExt cx="0" cy="0"/>
        </a:xfrm>
      </p:grpSpPr>
      <p:sp>
        <p:nvSpPr>
          <p:cNvPr id="7" name="สี่เหลี่ยมผืนผ้า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ชื่อเรื่อง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h-TH" smtClean="0"/>
              <a:t>คลิกเพื่อแก้ไขลักษณะชื่อเรื่องต้นแบบ</a:t>
            </a:r>
            <a:endParaRPr kumimoji="0" lang="en-US"/>
          </a:p>
        </p:txBody>
      </p:sp>
      <p:sp>
        <p:nvSpPr>
          <p:cNvPr id="3" name="ตัวยึดข้อความ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h-TH" smtClean="0"/>
              <a:t>คลิกเพื่อแก้ไขลักษณะของข้อความต้นแบบ</a:t>
            </a:r>
          </a:p>
        </p:txBody>
      </p:sp>
      <p:sp>
        <p:nvSpPr>
          <p:cNvPr id="4" name="ตัวยึดวันที่ 3"/>
          <p:cNvSpPr>
            <a:spLocks noGrp="1"/>
          </p:cNvSpPr>
          <p:nvPr>
            <p:ph type="dt" sz="half" idx="10"/>
          </p:nvPr>
        </p:nvSpPr>
        <p:spPr/>
        <p:txBody>
          <a:bodyPr/>
          <a:lstStyle>
            <a:extLst/>
          </a:lstStyle>
          <a:p>
            <a:fld id="{D4D11E48-504B-4DC0-A4D0-6482EBCE41FF}" type="datetimeFigureOut">
              <a:rPr lang="th-TH" smtClean="0"/>
              <a:pPr/>
              <a:t>30/11/59</a:t>
            </a:fld>
            <a:endParaRPr lang="th-TH"/>
          </a:p>
        </p:txBody>
      </p:sp>
      <p:sp>
        <p:nvSpPr>
          <p:cNvPr id="5" name="ตัวยึดท้ายกระดาษ 4"/>
          <p:cNvSpPr>
            <a:spLocks noGrp="1"/>
          </p:cNvSpPr>
          <p:nvPr>
            <p:ph type="ftr" sz="quarter" idx="11"/>
          </p:nvPr>
        </p:nvSpPr>
        <p:spPr/>
        <p:txBody>
          <a:bodyPr/>
          <a:lstStyle>
            <a:extLst/>
          </a:lstStyle>
          <a:p>
            <a:endParaRPr lang="th-TH"/>
          </a:p>
        </p:txBody>
      </p:sp>
      <p:sp>
        <p:nvSpPr>
          <p:cNvPr id="6" name="ตัวยึดหมายเลขภาพนิ่ง 5"/>
          <p:cNvSpPr>
            <a:spLocks noGrp="1"/>
          </p:cNvSpPr>
          <p:nvPr>
            <p:ph type="sldNum" sz="quarter" idx="12"/>
          </p:nvPr>
        </p:nvSpPr>
        <p:spPr/>
        <p:txBody>
          <a:bodyPr/>
          <a:lstStyle>
            <a:extLst/>
          </a:lstStyle>
          <a:p>
            <a:fld id="{E1E3EFC9-182D-4F57-8DB9-A84792FDC744}" type="slidenum">
              <a:rPr lang="th-TH" smtClean="0"/>
              <a:pPr/>
              <a:t>‹#›</a:t>
            </a:fld>
            <a:endParaRPr lang="th-TH"/>
          </a:p>
        </p:txBody>
      </p:sp>
      <p:sp>
        <p:nvSpPr>
          <p:cNvPr id="10" name="สี่เหลี่ยมผืนผ้า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วงรี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วงรี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1435608" y="274320"/>
            <a:ext cx="7498080" cy="1143000"/>
          </a:xfrm>
        </p:spPr>
        <p:txBody>
          <a:bodyPr/>
          <a:lstStyle>
            <a:extLst/>
          </a:lstStyle>
          <a:p>
            <a:r>
              <a:rPr kumimoji="0" lang="th-TH" smtClean="0"/>
              <a:t>คลิกเพื่อแก้ไขลักษณะชื่อเรื่องต้นแบบ</a:t>
            </a:r>
            <a:endParaRPr kumimoji="0" lang="en-US"/>
          </a:p>
        </p:txBody>
      </p:sp>
      <p:sp>
        <p:nvSpPr>
          <p:cNvPr id="3" name="ตัวยึดเนื้อหา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เนื้อหา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5" name="ตัวยึดวันที่ 4"/>
          <p:cNvSpPr>
            <a:spLocks noGrp="1"/>
          </p:cNvSpPr>
          <p:nvPr>
            <p:ph type="dt" sz="half" idx="10"/>
          </p:nvPr>
        </p:nvSpPr>
        <p:spPr/>
        <p:txBody>
          <a:bodyPr/>
          <a:lstStyle>
            <a:extLst/>
          </a:lstStyle>
          <a:p>
            <a:fld id="{D4D11E48-504B-4DC0-A4D0-6482EBCE41FF}" type="datetimeFigureOut">
              <a:rPr lang="th-TH" smtClean="0"/>
              <a:pPr/>
              <a:t>30/11/59</a:t>
            </a:fld>
            <a:endParaRPr lang="th-TH"/>
          </a:p>
        </p:txBody>
      </p:sp>
      <p:sp>
        <p:nvSpPr>
          <p:cNvPr id="6" name="ตัวยึดท้ายกระดาษ 5"/>
          <p:cNvSpPr>
            <a:spLocks noGrp="1"/>
          </p:cNvSpPr>
          <p:nvPr>
            <p:ph type="ftr" sz="quarter" idx="11"/>
          </p:nvPr>
        </p:nvSpPr>
        <p:spPr/>
        <p:txBody>
          <a:bodyPr/>
          <a:lstStyle>
            <a:extLst/>
          </a:lstStyle>
          <a:p>
            <a:endParaRPr lang="th-TH"/>
          </a:p>
        </p:txBody>
      </p:sp>
      <p:sp>
        <p:nvSpPr>
          <p:cNvPr id="7" name="ตัวยึดหมายเลขภาพนิ่ง 6"/>
          <p:cNvSpPr>
            <a:spLocks noGrp="1"/>
          </p:cNvSpPr>
          <p:nvPr>
            <p:ph type="sldNum" sz="quarter" idx="12"/>
          </p:nvPr>
        </p:nvSpPr>
        <p:spPr/>
        <p:txBody>
          <a:bodyPr/>
          <a:lstStyle>
            <a:extLst/>
          </a:lstStyle>
          <a:p>
            <a:fld id="{E1E3EFC9-182D-4F57-8DB9-A84792FDC744}" type="slidenum">
              <a:rPr lang="th-TH" smtClean="0"/>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การเปรียบเทียบ">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h-TH" smtClean="0"/>
              <a:t>คลิกเพื่อแก้ไขลักษณะชื่อเรื่องต้นแบบ</a:t>
            </a:r>
            <a:endParaRPr kumimoji="0" lang="en-US"/>
          </a:p>
        </p:txBody>
      </p:sp>
      <p:sp>
        <p:nvSpPr>
          <p:cNvPr id="3" name="ตัวยึดข้อความ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h-TH" smtClean="0"/>
              <a:t>คลิกเพื่อแก้ไขลักษณะของข้อความต้นแบบ</a:t>
            </a:r>
          </a:p>
        </p:txBody>
      </p:sp>
      <p:sp>
        <p:nvSpPr>
          <p:cNvPr id="4" name="ตัวยึดข้อความ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h-TH" smtClean="0"/>
              <a:t>คลิกเพื่อแก้ไขลักษณะของข้อความต้นแบบ</a:t>
            </a:r>
          </a:p>
        </p:txBody>
      </p:sp>
      <p:sp>
        <p:nvSpPr>
          <p:cNvPr id="5" name="ตัวยึดเนื้อหา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6" name="ตัวยึดเนื้อหา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7" name="ตัวยึดวันที่ 6"/>
          <p:cNvSpPr>
            <a:spLocks noGrp="1"/>
          </p:cNvSpPr>
          <p:nvPr>
            <p:ph type="dt" sz="half" idx="10"/>
          </p:nvPr>
        </p:nvSpPr>
        <p:spPr/>
        <p:txBody>
          <a:bodyPr/>
          <a:lstStyle>
            <a:extLst/>
          </a:lstStyle>
          <a:p>
            <a:fld id="{D4D11E48-504B-4DC0-A4D0-6482EBCE41FF}" type="datetimeFigureOut">
              <a:rPr lang="th-TH" smtClean="0"/>
              <a:pPr/>
              <a:t>30/11/59</a:t>
            </a:fld>
            <a:endParaRPr lang="th-TH"/>
          </a:p>
        </p:txBody>
      </p:sp>
      <p:sp>
        <p:nvSpPr>
          <p:cNvPr id="8" name="ตัวยึดท้ายกระดาษ 7"/>
          <p:cNvSpPr>
            <a:spLocks noGrp="1"/>
          </p:cNvSpPr>
          <p:nvPr>
            <p:ph type="ftr" sz="quarter" idx="11"/>
          </p:nvPr>
        </p:nvSpPr>
        <p:spPr/>
        <p:txBody>
          <a:bodyPr/>
          <a:lstStyle>
            <a:extLst/>
          </a:lstStyle>
          <a:p>
            <a:endParaRPr lang="th-TH"/>
          </a:p>
        </p:txBody>
      </p:sp>
      <p:sp>
        <p:nvSpPr>
          <p:cNvPr id="9" name="ตัวยึดหมายเลขภาพนิ่ง 8"/>
          <p:cNvSpPr>
            <a:spLocks noGrp="1"/>
          </p:cNvSpPr>
          <p:nvPr>
            <p:ph type="sldNum" sz="quarter" idx="12"/>
          </p:nvPr>
        </p:nvSpPr>
        <p:spPr/>
        <p:txBody>
          <a:bodyPr/>
          <a:lstStyle>
            <a:extLst/>
          </a:lstStyle>
          <a:p>
            <a:fld id="{E1E3EFC9-182D-4F57-8DB9-A84792FDC744}" type="slidenum">
              <a:rPr lang="th-TH" smtClean="0"/>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1435608" y="274320"/>
            <a:ext cx="7498080" cy="1143000"/>
          </a:xfrm>
        </p:spPr>
        <p:txBody>
          <a:bodyPr anchor="ctr"/>
          <a:lstStyle>
            <a:extLst/>
          </a:lstStyle>
          <a:p>
            <a:r>
              <a:rPr kumimoji="0" lang="th-TH" smtClean="0"/>
              <a:t>คลิกเพื่อแก้ไขลักษณะชื่อเรื่องต้นแบบ</a:t>
            </a:r>
            <a:endParaRPr kumimoji="0" lang="en-US"/>
          </a:p>
        </p:txBody>
      </p:sp>
      <p:sp>
        <p:nvSpPr>
          <p:cNvPr id="3" name="ตัวยึดวันที่ 2"/>
          <p:cNvSpPr>
            <a:spLocks noGrp="1"/>
          </p:cNvSpPr>
          <p:nvPr>
            <p:ph type="dt" sz="half" idx="10"/>
          </p:nvPr>
        </p:nvSpPr>
        <p:spPr/>
        <p:txBody>
          <a:bodyPr/>
          <a:lstStyle>
            <a:extLst/>
          </a:lstStyle>
          <a:p>
            <a:fld id="{D4D11E48-504B-4DC0-A4D0-6482EBCE41FF}" type="datetimeFigureOut">
              <a:rPr lang="th-TH" smtClean="0"/>
              <a:pPr/>
              <a:t>30/11/59</a:t>
            </a:fld>
            <a:endParaRPr lang="th-TH"/>
          </a:p>
        </p:txBody>
      </p:sp>
      <p:sp>
        <p:nvSpPr>
          <p:cNvPr id="4" name="ตัวยึดท้ายกระดาษ 3"/>
          <p:cNvSpPr>
            <a:spLocks noGrp="1"/>
          </p:cNvSpPr>
          <p:nvPr>
            <p:ph type="ftr" sz="quarter" idx="11"/>
          </p:nvPr>
        </p:nvSpPr>
        <p:spPr/>
        <p:txBody>
          <a:bodyPr/>
          <a:lstStyle>
            <a:extLst/>
          </a:lstStyle>
          <a:p>
            <a:endParaRPr lang="th-TH"/>
          </a:p>
        </p:txBody>
      </p:sp>
      <p:sp>
        <p:nvSpPr>
          <p:cNvPr id="5" name="ตัวยึดหมายเลขภาพนิ่ง 4"/>
          <p:cNvSpPr>
            <a:spLocks noGrp="1"/>
          </p:cNvSpPr>
          <p:nvPr>
            <p:ph type="sldNum" sz="quarter" idx="12"/>
          </p:nvPr>
        </p:nvSpPr>
        <p:spPr/>
        <p:txBody>
          <a:bodyPr/>
          <a:lstStyle>
            <a:extLst/>
          </a:lstStyle>
          <a:p>
            <a:fld id="{E1E3EFC9-182D-4F57-8DB9-A84792FDC744}" type="slidenum">
              <a:rPr lang="th-TH" smtClean="0"/>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ว่างเปล่า">
    <p:spTree>
      <p:nvGrpSpPr>
        <p:cNvPr id="1" name=""/>
        <p:cNvGrpSpPr/>
        <p:nvPr/>
      </p:nvGrpSpPr>
      <p:grpSpPr>
        <a:xfrm>
          <a:off x="0" y="0"/>
          <a:ext cx="0" cy="0"/>
          <a:chOff x="0" y="0"/>
          <a:chExt cx="0" cy="0"/>
        </a:xfrm>
      </p:grpSpPr>
      <p:sp>
        <p:nvSpPr>
          <p:cNvPr id="5" name="สี่เหลี่ยมผืนผ้า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ตัวยึดวันที่ 1"/>
          <p:cNvSpPr>
            <a:spLocks noGrp="1"/>
          </p:cNvSpPr>
          <p:nvPr>
            <p:ph type="dt" sz="half" idx="10"/>
          </p:nvPr>
        </p:nvSpPr>
        <p:spPr/>
        <p:txBody>
          <a:bodyPr/>
          <a:lstStyle>
            <a:extLst/>
          </a:lstStyle>
          <a:p>
            <a:fld id="{D4D11E48-504B-4DC0-A4D0-6482EBCE41FF}" type="datetimeFigureOut">
              <a:rPr lang="th-TH" smtClean="0"/>
              <a:pPr/>
              <a:t>30/11/59</a:t>
            </a:fld>
            <a:endParaRPr lang="th-TH"/>
          </a:p>
        </p:txBody>
      </p:sp>
      <p:sp>
        <p:nvSpPr>
          <p:cNvPr id="3" name="ตัวยึดท้ายกระดาษ 2"/>
          <p:cNvSpPr>
            <a:spLocks noGrp="1"/>
          </p:cNvSpPr>
          <p:nvPr>
            <p:ph type="ftr" sz="quarter" idx="11"/>
          </p:nvPr>
        </p:nvSpPr>
        <p:spPr/>
        <p:txBody>
          <a:bodyPr/>
          <a:lstStyle>
            <a:extLst/>
          </a:lstStyle>
          <a:p>
            <a:endParaRPr lang="th-TH"/>
          </a:p>
        </p:txBody>
      </p:sp>
      <p:sp>
        <p:nvSpPr>
          <p:cNvPr id="4" name="ตัวยึดหมายเลขภาพนิ่ง 3"/>
          <p:cNvSpPr>
            <a:spLocks noGrp="1"/>
          </p:cNvSpPr>
          <p:nvPr>
            <p:ph type="sldNum" sz="quarter" idx="12"/>
          </p:nvPr>
        </p:nvSpPr>
        <p:spPr/>
        <p:txBody>
          <a:bodyPr/>
          <a:lstStyle>
            <a:extLst/>
          </a:lstStyle>
          <a:p>
            <a:fld id="{E1E3EFC9-182D-4F57-8DB9-A84792FDC744}" type="slidenum">
              <a:rPr lang="th-TH" smtClean="0"/>
              <a:pPr/>
              <a:t>‹#›</a:t>
            </a:fld>
            <a:endParaRPr lang="th-TH"/>
          </a:p>
        </p:txBody>
      </p:sp>
      <p:sp>
        <p:nvSpPr>
          <p:cNvPr id="6" name="สี่เหลี่ยมผืนผ้า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เนื้อหา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h-TH" smtClean="0"/>
              <a:t>คลิกเพื่อแก้ไขลักษณะชื่อเรื่องต้นแบบ</a:t>
            </a:r>
            <a:endParaRPr kumimoji="0" lang="en-US"/>
          </a:p>
        </p:txBody>
      </p:sp>
      <p:sp>
        <p:nvSpPr>
          <p:cNvPr id="3" name="ตัวยึดข้อความ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h-TH" smtClean="0"/>
              <a:t>คลิกเพื่อแก้ไขลักษณะของข้อความต้นแบบ</a:t>
            </a:r>
          </a:p>
        </p:txBody>
      </p:sp>
      <p:sp>
        <p:nvSpPr>
          <p:cNvPr id="4" name="ตัวยึดเนื้อหา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5" name="ตัวยึดวันที่ 4"/>
          <p:cNvSpPr>
            <a:spLocks noGrp="1"/>
          </p:cNvSpPr>
          <p:nvPr>
            <p:ph type="dt" sz="half" idx="10"/>
          </p:nvPr>
        </p:nvSpPr>
        <p:spPr/>
        <p:txBody>
          <a:bodyPr/>
          <a:lstStyle>
            <a:extLst/>
          </a:lstStyle>
          <a:p>
            <a:fld id="{D4D11E48-504B-4DC0-A4D0-6482EBCE41FF}" type="datetimeFigureOut">
              <a:rPr lang="th-TH" smtClean="0"/>
              <a:pPr/>
              <a:t>30/11/59</a:t>
            </a:fld>
            <a:endParaRPr lang="th-TH"/>
          </a:p>
        </p:txBody>
      </p:sp>
      <p:sp>
        <p:nvSpPr>
          <p:cNvPr id="6" name="ตัวยึดท้ายกระดาษ 5"/>
          <p:cNvSpPr>
            <a:spLocks noGrp="1"/>
          </p:cNvSpPr>
          <p:nvPr>
            <p:ph type="ftr" sz="quarter" idx="11"/>
          </p:nvPr>
        </p:nvSpPr>
        <p:spPr/>
        <p:txBody>
          <a:bodyPr/>
          <a:lstStyle>
            <a:extLst/>
          </a:lstStyle>
          <a:p>
            <a:endParaRPr lang="th-TH"/>
          </a:p>
        </p:txBody>
      </p:sp>
      <p:sp>
        <p:nvSpPr>
          <p:cNvPr id="7" name="ตัวยึดหมายเลขภาพนิ่ง 6"/>
          <p:cNvSpPr>
            <a:spLocks noGrp="1"/>
          </p:cNvSpPr>
          <p:nvPr>
            <p:ph type="sldNum" sz="quarter" idx="12"/>
          </p:nvPr>
        </p:nvSpPr>
        <p:spPr/>
        <p:txBody>
          <a:bodyPr/>
          <a:lstStyle>
            <a:extLst/>
          </a:lstStyle>
          <a:p>
            <a:fld id="{E1E3EFC9-182D-4F57-8DB9-A84792FDC744}" type="slidenum">
              <a:rPr lang="th-TH" smtClean="0"/>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รูปภาพ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h-TH" smtClean="0"/>
              <a:t>คลิกเพื่อแก้ไขลักษณะชื่อเรื่องต้นแบบ</a:t>
            </a:r>
            <a:endParaRPr kumimoji="0" lang="en-US"/>
          </a:p>
        </p:txBody>
      </p:sp>
      <p:sp>
        <p:nvSpPr>
          <p:cNvPr id="5" name="ตัวยึดวันที่ 4"/>
          <p:cNvSpPr>
            <a:spLocks noGrp="1"/>
          </p:cNvSpPr>
          <p:nvPr>
            <p:ph type="dt" sz="half" idx="10"/>
          </p:nvPr>
        </p:nvSpPr>
        <p:spPr/>
        <p:txBody>
          <a:bodyPr/>
          <a:lstStyle>
            <a:extLst/>
          </a:lstStyle>
          <a:p>
            <a:fld id="{D4D11E48-504B-4DC0-A4D0-6482EBCE41FF}" type="datetimeFigureOut">
              <a:rPr lang="th-TH" smtClean="0"/>
              <a:pPr/>
              <a:t>30/11/59</a:t>
            </a:fld>
            <a:endParaRPr lang="th-TH"/>
          </a:p>
        </p:txBody>
      </p:sp>
      <p:sp>
        <p:nvSpPr>
          <p:cNvPr id="6" name="ตัวยึดท้ายกระดาษ 5"/>
          <p:cNvSpPr>
            <a:spLocks noGrp="1"/>
          </p:cNvSpPr>
          <p:nvPr>
            <p:ph type="ftr" sz="quarter" idx="11"/>
          </p:nvPr>
        </p:nvSpPr>
        <p:spPr/>
        <p:txBody>
          <a:bodyPr/>
          <a:lstStyle>
            <a:extLst/>
          </a:lstStyle>
          <a:p>
            <a:endParaRPr lang="th-TH"/>
          </a:p>
        </p:txBody>
      </p:sp>
      <p:sp>
        <p:nvSpPr>
          <p:cNvPr id="7" name="ตัวยึดหมายเลขภาพนิ่ง 6"/>
          <p:cNvSpPr>
            <a:spLocks noGrp="1"/>
          </p:cNvSpPr>
          <p:nvPr>
            <p:ph type="sldNum" sz="quarter" idx="12"/>
          </p:nvPr>
        </p:nvSpPr>
        <p:spPr/>
        <p:txBody>
          <a:bodyPr/>
          <a:lstStyle>
            <a:extLst/>
          </a:lstStyle>
          <a:p>
            <a:fld id="{E1E3EFC9-182D-4F57-8DB9-A84792FDC744}" type="slidenum">
              <a:rPr lang="th-TH" smtClean="0"/>
              <a:pPr/>
              <a:t>‹#›</a:t>
            </a:fld>
            <a:endParaRPr lang="th-TH"/>
          </a:p>
        </p:txBody>
      </p:sp>
      <p:sp>
        <p:nvSpPr>
          <p:cNvPr id="8" name="สี่เหลี่ยมผืนผ้า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ตัวยึดรูปภาพ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h-TH" smtClean="0"/>
              <a:t>คลิกไอคอนเพื่อเพิ่มรูปภาพ</a:t>
            </a:r>
            <a:endParaRPr kumimoji="0" lang="en-US" dirty="0"/>
          </a:p>
        </p:txBody>
      </p:sp>
      <p:sp>
        <p:nvSpPr>
          <p:cNvPr id="9" name="แผนผังลำดับงาน: กระบวนการ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แผนผังลำดับงาน: กระบวนการ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ตัวยึดข้อความ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h-TH" smtClean="0"/>
              <a:t>คลิกเพื่อแก้ไขลักษณะของข้อความต้นแบบ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วงกลม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วงรี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โดนัท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สี่เหลี่ยมผืนผ้า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ตัวยึดชื่อเรื่อง 4"/>
          <p:cNvSpPr>
            <a:spLocks noGrp="1"/>
          </p:cNvSpPr>
          <p:nvPr>
            <p:ph type="title"/>
          </p:nvPr>
        </p:nvSpPr>
        <p:spPr>
          <a:xfrm>
            <a:off x="1435608" y="274638"/>
            <a:ext cx="7498080" cy="1143000"/>
          </a:xfrm>
          <a:prstGeom prst="rect">
            <a:avLst/>
          </a:prstGeom>
        </p:spPr>
        <p:txBody>
          <a:bodyPr anchor="ctr">
            <a:normAutofit/>
          </a:bodyPr>
          <a:lstStyle>
            <a:extLst/>
          </a:lstStyle>
          <a:p>
            <a:r>
              <a:rPr kumimoji="0" lang="th-TH" smtClean="0"/>
              <a:t>คลิกเพื่อแก้ไขลักษณะชื่อเรื่องต้นแบบ</a:t>
            </a:r>
            <a:endParaRPr kumimoji="0" lang="en-US"/>
          </a:p>
        </p:txBody>
      </p:sp>
      <p:sp>
        <p:nvSpPr>
          <p:cNvPr id="9" name="ตัวยึดข้อความ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h-TH" smtClean="0"/>
              <a:t>คลิกเพื่อแก้ไขลักษณะของข้อความต้นแบบ</a:t>
            </a:r>
          </a:p>
          <a:p>
            <a:pPr lvl="1" eaLnBrk="1" latinLnBrk="0" hangingPunct="1"/>
            <a:r>
              <a:rPr kumimoji="0" lang="th-TH" smtClean="0"/>
              <a:t>ระดับที่สอง</a:t>
            </a:r>
          </a:p>
          <a:p>
            <a:pPr lvl="2" eaLnBrk="1" latinLnBrk="0" hangingPunct="1"/>
            <a:r>
              <a:rPr kumimoji="0" lang="th-TH" smtClean="0"/>
              <a:t>ระดับที่สาม</a:t>
            </a:r>
          </a:p>
          <a:p>
            <a:pPr lvl="3" eaLnBrk="1" latinLnBrk="0" hangingPunct="1"/>
            <a:r>
              <a:rPr kumimoji="0" lang="th-TH" smtClean="0"/>
              <a:t>ระดับที่สี่</a:t>
            </a:r>
          </a:p>
          <a:p>
            <a:pPr lvl="4" eaLnBrk="1" latinLnBrk="0" hangingPunct="1"/>
            <a:r>
              <a:rPr kumimoji="0" lang="th-TH" smtClean="0"/>
              <a:t>ระดับที่ห้า</a:t>
            </a:r>
            <a:endParaRPr kumimoji="0" lang="en-US"/>
          </a:p>
        </p:txBody>
      </p:sp>
      <p:sp>
        <p:nvSpPr>
          <p:cNvPr id="24" name="ตัวยึดวันที่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4D11E48-504B-4DC0-A4D0-6482EBCE41FF}" type="datetimeFigureOut">
              <a:rPr lang="th-TH" smtClean="0"/>
              <a:pPr/>
              <a:t>30/11/59</a:t>
            </a:fld>
            <a:endParaRPr lang="th-TH"/>
          </a:p>
        </p:txBody>
      </p:sp>
      <p:sp>
        <p:nvSpPr>
          <p:cNvPr id="10" name="ตัวยึดท้ายกระดาษ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h-TH"/>
          </a:p>
        </p:txBody>
      </p:sp>
      <p:sp>
        <p:nvSpPr>
          <p:cNvPr id="22" name="ตัวยึดหมายเลขภาพนิ่ง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1E3EFC9-182D-4F57-8DB9-A84792FDC744}" type="slidenum">
              <a:rPr lang="th-TH" smtClean="0"/>
              <a:pPr/>
              <a:t>‹#›</a:t>
            </a:fld>
            <a:endParaRPr lang="th-TH"/>
          </a:p>
        </p:txBody>
      </p:sp>
      <p:sp>
        <p:nvSpPr>
          <p:cNvPr id="15" name="สี่เหลี่ยมผืนผ้า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ahoo.com/politics/trump-loses-business-deals-over-comments-about-122945934376.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357158" y="714356"/>
            <a:ext cx="8305800" cy="1357322"/>
          </a:xfrm>
        </p:spPr>
        <p:txBody>
          <a:bodyPr>
            <a:normAutofit fontScale="90000"/>
          </a:bodyPr>
          <a:lstStyle/>
          <a:p>
            <a:r>
              <a:rPr sz="2800" smtClean="0">
                <a:solidFill>
                  <a:srgbClr val="FF0000"/>
                </a:solidFill>
              </a:rPr>
              <a:t>What happens when Donald Trump has won</a:t>
            </a:r>
            <a:r>
              <a:rPr lang="th-TH" sz="2800" dirty="0" smtClean="0">
                <a:solidFill>
                  <a:srgbClr val="FF0000"/>
                </a:solidFill>
              </a:rPr>
              <a:t>  </a:t>
            </a:r>
            <a:r>
              <a:rPr sz="2800" smtClean="0">
                <a:solidFill>
                  <a:srgbClr val="FF0000"/>
                </a:solidFill>
              </a:rPr>
              <a:t>the election? </a:t>
            </a:r>
            <a:r>
              <a:rPr lang="th-TH" sz="2800" dirty="0" smtClean="0">
                <a:solidFill>
                  <a:srgbClr val="FF0000"/>
                </a:solidFill>
              </a:rPr>
              <a:t/>
            </a:r>
            <a:br>
              <a:rPr lang="th-TH" sz="2800" dirty="0" smtClean="0">
                <a:solidFill>
                  <a:srgbClr val="FF0000"/>
                </a:solidFill>
              </a:rPr>
            </a:br>
            <a:r>
              <a:rPr sz="2800" smtClean="0"/>
              <a:t/>
            </a:r>
            <a:br>
              <a:rPr sz="2800" smtClean="0"/>
            </a:br>
            <a:endParaRPr lang="th-TH" sz="2800" dirty="0"/>
          </a:p>
        </p:txBody>
      </p:sp>
      <p:sp>
        <p:nvSpPr>
          <p:cNvPr id="3" name="ชื่อเรื่องรอง 2"/>
          <p:cNvSpPr>
            <a:spLocks noGrp="1"/>
          </p:cNvSpPr>
          <p:nvPr>
            <p:ph type="subTitle" idx="1"/>
          </p:nvPr>
        </p:nvSpPr>
        <p:spPr>
          <a:xfrm>
            <a:off x="428596" y="2143116"/>
            <a:ext cx="8305800" cy="3786206"/>
          </a:xfrm>
        </p:spPr>
        <p:txBody>
          <a:bodyPr>
            <a:normAutofit lnSpcReduction="10000"/>
          </a:bodyPr>
          <a:lstStyle/>
          <a:p>
            <a:pPr lvl="1" algn="l"/>
            <a:r>
              <a:rPr lang="en-US" sz="4400" dirty="0" smtClean="0">
                <a:solidFill>
                  <a:srgbClr val="002060"/>
                </a:solidFill>
                <a:latin typeface="Angsana New" pitchFamily="18" charset="-34"/>
                <a:cs typeface="Angsana New" pitchFamily="18" charset="-34"/>
              </a:rPr>
              <a:t>I,   Immigration</a:t>
            </a:r>
            <a:r>
              <a:rPr lang="en-US" sz="3000" dirty="0" smtClean="0">
                <a:solidFill>
                  <a:schemeClr val="accent5">
                    <a:lumMod val="50000"/>
                  </a:schemeClr>
                </a:solidFill>
              </a:rPr>
              <a:t> </a:t>
            </a:r>
          </a:p>
          <a:p>
            <a:pPr lvl="1" algn="l"/>
            <a:r>
              <a:rPr lang="en-US" sz="4400" dirty="0" smtClean="0">
                <a:latin typeface="Angsana New" pitchFamily="18" charset="-34"/>
                <a:cs typeface="Angsana New" pitchFamily="18" charset="-34"/>
              </a:rPr>
              <a:t> To remove all undocumented immigrants from the US, a move that, aside from being so impractical it might be impossible, experts have warned would damage the US economy by taking too many people out of the </a:t>
            </a:r>
            <a:r>
              <a:rPr lang="en-US" sz="4400" dirty="0" err="1" smtClean="0">
                <a:latin typeface="Angsana New" pitchFamily="18" charset="-34"/>
                <a:cs typeface="Angsana New" pitchFamily="18" charset="-34"/>
              </a:rPr>
              <a:t>labour</a:t>
            </a:r>
            <a:r>
              <a:rPr lang="en-US" sz="4400" dirty="0" smtClean="0">
                <a:latin typeface="Angsana New" pitchFamily="18" charset="-34"/>
                <a:cs typeface="Angsana New" pitchFamily="18" charset="-34"/>
              </a:rPr>
              <a:t> market. </a:t>
            </a:r>
            <a:endParaRPr lang="en-US" sz="4400" dirty="0" smtClean="0">
              <a:solidFill>
                <a:schemeClr val="accent5">
                  <a:lumMod val="50000"/>
                </a:schemeClr>
              </a:solidFill>
              <a:latin typeface="Angsana New" pitchFamily="18" charset="-34"/>
              <a:cs typeface="Angsana New" pitchFamily="18" charset="-34"/>
            </a:endParaRPr>
          </a:p>
          <a:p>
            <a:pPr lvl="1" algn="l">
              <a:buFont typeface="Arial" pitchFamily="34" charset="0"/>
              <a:buChar char="•"/>
            </a:pPr>
            <a:endParaRPr lang="en-US" sz="3000" dirty="0" smtClean="0">
              <a:solidFill>
                <a:schemeClr val="accent5">
                  <a:lumMod val="50000"/>
                </a:schemeClr>
              </a:solidFill>
            </a:endParaRPr>
          </a:p>
          <a:p>
            <a:pPr algn="l"/>
            <a:endParaRPr lang="th-TH" dirty="0">
              <a:solidFill>
                <a:schemeClr val="accent5">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endParaRPr lang="th-TH"/>
          </a:p>
        </p:txBody>
      </p:sp>
      <p:sp>
        <p:nvSpPr>
          <p:cNvPr id="3" name="ตัวยึดเนื้อหา 2"/>
          <p:cNvSpPr>
            <a:spLocks noGrp="1"/>
          </p:cNvSpPr>
          <p:nvPr>
            <p:ph idx="1"/>
          </p:nvPr>
        </p:nvSpPr>
        <p:spPr/>
        <p:txBody>
          <a:bodyPr/>
          <a:lstStyle/>
          <a:p>
            <a:r>
              <a:rPr lang="en-US" dirty="0" smtClean="0"/>
              <a:t>Trump's immigration plans </a:t>
            </a:r>
            <a:r>
              <a:rPr lang="en-US" dirty="0" smtClean="0">
                <a:hlinkClick r:id="rId2"/>
              </a:rPr>
              <a:t>cost him a handful of business deals</a:t>
            </a:r>
            <a:r>
              <a:rPr lang="en-US" dirty="0" smtClean="0"/>
              <a:t>, but they might cost the United States much more.</a:t>
            </a:r>
            <a:endParaRPr lang="th-TH"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en-US" sz="5300" dirty="0" smtClean="0">
                <a:latin typeface="Angsana New" pitchFamily="18" charset="-34"/>
                <a:cs typeface="Angsana New" pitchFamily="18" charset="-34"/>
              </a:rPr>
              <a:t/>
            </a:r>
            <a:br>
              <a:rPr lang="en-US" sz="5300" dirty="0" smtClean="0">
                <a:latin typeface="Angsana New" pitchFamily="18" charset="-34"/>
                <a:cs typeface="Angsana New" pitchFamily="18" charset="-34"/>
              </a:rPr>
            </a:br>
            <a:r>
              <a:rPr lang="en-US" sz="5300" dirty="0" smtClean="0">
                <a:latin typeface="Angsana New" pitchFamily="18" charset="-34"/>
                <a:cs typeface="Angsana New" pitchFamily="18" charset="-34"/>
              </a:rPr>
              <a:t/>
            </a:r>
            <a:br>
              <a:rPr lang="en-US" sz="5300" dirty="0" smtClean="0">
                <a:latin typeface="Angsana New" pitchFamily="18" charset="-34"/>
                <a:cs typeface="Angsana New" pitchFamily="18" charset="-34"/>
              </a:rPr>
            </a:br>
            <a:r>
              <a:rPr lang="en-US" sz="5300" dirty="0" smtClean="0">
                <a:latin typeface="Angsana New" pitchFamily="18" charset="-34"/>
                <a:cs typeface="Angsana New" pitchFamily="18" charset="-34"/>
              </a:rPr>
              <a:t>II. Reform Washington</a:t>
            </a:r>
            <a:r>
              <a:rPr lang="en-US" dirty="0" smtClean="0"/>
              <a:t/>
            </a:r>
            <a:br>
              <a:rPr lang="en-US" dirty="0" smtClean="0"/>
            </a:br>
            <a:r>
              <a:rPr lang="th-TH" dirty="0" smtClean="0"/>
              <a:t/>
            </a:r>
            <a:br>
              <a:rPr lang="th-TH" dirty="0" smtClean="0"/>
            </a:br>
            <a:endParaRPr lang="th-TH" dirty="0"/>
          </a:p>
        </p:txBody>
      </p:sp>
      <p:sp>
        <p:nvSpPr>
          <p:cNvPr id="3" name="ตัวยึดเนื้อหา 2"/>
          <p:cNvSpPr>
            <a:spLocks noGrp="1"/>
          </p:cNvSpPr>
          <p:nvPr>
            <p:ph idx="1"/>
          </p:nvPr>
        </p:nvSpPr>
        <p:spPr/>
        <p:txBody>
          <a:bodyPr/>
          <a:lstStyle/>
          <a:p>
            <a:r>
              <a:rPr lang="en-US" dirty="0" smtClean="0"/>
              <a:t> to impose term limits on all members of congress and a five-year ban on White House and Congressional officials becoming lobbyists after they leave government service. </a:t>
            </a:r>
            <a:endParaRPr lang="th-TH"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en-US" dirty="0" smtClean="0"/>
              <a:t/>
            </a:r>
            <a:br>
              <a:rPr lang="en-US" dirty="0" smtClean="0"/>
            </a:br>
            <a:r>
              <a:rPr lang="en-US" dirty="0" smtClean="0"/>
              <a:t>III.  Trade </a:t>
            </a:r>
            <a:br>
              <a:rPr lang="en-US" dirty="0" smtClean="0"/>
            </a:br>
            <a:endParaRPr lang="th-TH" dirty="0"/>
          </a:p>
        </p:txBody>
      </p:sp>
      <p:sp>
        <p:nvSpPr>
          <p:cNvPr id="3" name="ตัวยึดเนื้อหา 2"/>
          <p:cNvSpPr>
            <a:spLocks noGrp="1"/>
          </p:cNvSpPr>
          <p:nvPr>
            <p:ph idx="1"/>
          </p:nvPr>
        </p:nvSpPr>
        <p:spPr/>
        <p:txBody>
          <a:bodyPr/>
          <a:lstStyle/>
          <a:p>
            <a:pPr>
              <a:buNone/>
            </a:pPr>
            <a:r>
              <a:rPr lang="en-US" dirty="0" smtClean="0"/>
              <a:t>To announce his intention to "renegotiate“  the North American Free Trade agreement with Canada and Mexico.</a:t>
            </a:r>
          </a:p>
          <a:p>
            <a:pPr>
              <a:buNone/>
            </a:pPr>
            <a:r>
              <a:rPr lang="en-US" dirty="0" smtClean="0"/>
              <a:t>To cancel participation in the Trans-Pacific Partnership, a controversial trade arrangement with 12 countries. </a:t>
            </a:r>
          </a:p>
          <a:p>
            <a:pPr>
              <a:buNone/>
            </a:pPr>
            <a:r>
              <a:rPr lang="en-US" dirty="0" smtClean="0"/>
              <a:t>it will also </a:t>
            </a:r>
            <a:r>
              <a:rPr lang="en-US" dirty="0" err="1" smtClean="0"/>
              <a:t>also</a:t>
            </a:r>
            <a:r>
              <a:rPr lang="en-US" dirty="0" smtClean="0"/>
              <a:t> intensify competition between countries' </a:t>
            </a:r>
            <a:r>
              <a:rPr lang="en-US" dirty="0" err="1" smtClean="0"/>
              <a:t>labour</a:t>
            </a:r>
            <a:r>
              <a:rPr lang="en-US" dirty="0" smtClean="0"/>
              <a:t> forces.</a:t>
            </a:r>
            <a:endParaRPr lang="th-TH"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en-US" sz="4900" b="1" dirty="0" smtClean="0">
                <a:latin typeface="Angsana New" pitchFamily="18" charset="-34"/>
                <a:cs typeface="Angsana New" pitchFamily="18" charset="-34"/>
              </a:rPr>
              <a:t/>
            </a:r>
            <a:br>
              <a:rPr lang="en-US" sz="4900" b="1" dirty="0" smtClean="0">
                <a:latin typeface="Angsana New" pitchFamily="18" charset="-34"/>
                <a:cs typeface="Angsana New" pitchFamily="18" charset="-34"/>
              </a:rPr>
            </a:br>
            <a:r>
              <a:rPr lang="en-US" sz="4900" b="1" dirty="0" smtClean="0">
                <a:latin typeface="Angsana New" pitchFamily="18" charset="-34"/>
                <a:cs typeface="Angsana New" pitchFamily="18" charset="-34"/>
              </a:rPr>
              <a:t>Where the President candidates stand on | Trade</a:t>
            </a:r>
            <a:r>
              <a:rPr lang="en-US" b="1" dirty="0" smtClean="0"/>
              <a:t/>
            </a:r>
            <a:br>
              <a:rPr lang="en-US" b="1" dirty="0" smtClean="0"/>
            </a:br>
            <a:endParaRPr lang="th-TH" dirty="0"/>
          </a:p>
        </p:txBody>
      </p:sp>
      <p:sp>
        <p:nvSpPr>
          <p:cNvPr id="3" name="ตัวยึดเนื้อหา 2"/>
          <p:cNvSpPr>
            <a:spLocks noGrp="1"/>
          </p:cNvSpPr>
          <p:nvPr>
            <p:ph idx="1"/>
          </p:nvPr>
        </p:nvSpPr>
        <p:spPr/>
        <p:txBody>
          <a:bodyPr>
            <a:normAutofit fontScale="85000" lnSpcReduction="10000"/>
          </a:bodyPr>
          <a:lstStyle/>
          <a:p>
            <a:pPr fontAlgn="base"/>
            <a:r>
              <a:rPr lang="en-US" b="1" dirty="0" smtClean="0"/>
              <a:t>Hillary Clinton</a:t>
            </a:r>
          </a:p>
          <a:p>
            <a:pPr fontAlgn="base"/>
            <a:r>
              <a:rPr lang="en-US" dirty="0" smtClean="0"/>
              <a:t>Has been a free trade advocate throughout her career, but moved to the left on trade during her primary election campaign against Bernie Sanders. She now opposes the proposed Trans Pacific Partnership (TPP).</a:t>
            </a:r>
          </a:p>
          <a:p>
            <a:pPr fontAlgn="base"/>
            <a:r>
              <a:rPr lang="en-US" b="1" dirty="0" smtClean="0"/>
              <a:t>Donald Trump</a:t>
            </a:r>
          </a:p>
          <a:p>
            <a:pPr fontAlgn="base"/>
            <a:r>
              <a:rPr lang="en-US" dirty="0" smtClean="0"/>
              <a:t>Has proposed aggressive tactics on trade for decades, including forcing China and other countries to pay for the privilege of selling their goods in the US and punishing US companies that move jobs overseas. He also opposes the TPP.</a:t>
            </a:r>
          </a:p>
          <a:p>
            <a:endParaRPr lang="th-TH"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1214414" y="274638"/>
            <a:ext cx="7719274" cy="1143000"/>
          </a:xfrm>
        </p:spPr>
        <p:txBody>
          <a:bodyPr>
            <a:normAutofit fontScale="90000"/>
          </a:bodyPr>
          <a:lstStyle/>
          <a:p>
            <a:r>
              <a:rPr lang="en-US" dirty="0" smtClean="0"/>
              <a:t/>
            </a:r>
            <a:br>
              <a:rPr lang="en-US" dirty="0" smtClean="0"/>
            </a:br>
            <a:r>
              <a:rPr lang="en-US" dirty="0" smtClean="0">
                <a:latin typeface="Angsana New" pitchFamily="18" charset="-34"/>
                <a:cs typeface="Angsana New" pitchFamily="18" charset="-34"/>
              </a:rPr>
              <a:t>IV. Foreign Policy </a:t>
            </a:r>
            <a:br>
              <a:rPr lang="en-US" dirty="0" smtClean="0">
                <a:latin typeface="Angsana New" pitchFamily="18" charset="-34"/>
                <a:cs typeface="Angsana New" pitchFamily="18" charset="-34"/>
              </a:rPr>
            </a:br>
            <a:endParaRPr lang="th-TH" dirty="0">
              <a:latin typeface="Angsana New" pitchFamily="18" charset="-34"/>
              <a:cs typeface="Angsana New" pitchFamily="18" charset="-34"/>
            </a:endParaRPr>
          </a:p>
        </p:txBody>
      </p:sp>
      <p:sp>
        <p:nvSpPr>
          <p:cNvPr id="3" name="ตัวยึดเนื้อหา 2"/>
          <p:cNvSpPr>
            <a:spLocks noGrp="1"/>
          </p:cNvSpPr>
          <p:nvPr>
            <p:ph idx="1"/>
          </p:nvPr>
        </p:nvSpPr>
        <p:spPr/>
        <p:txBody>
          <a:bodyPr>
            <a:normAutofit/>
          </a:bodyPr>
          <a:lstStyle/>
          <a:p>
            <a:r>
              <a:rPr lang="en-US" sz="4400" dirty="0" err="1" smtClean="0">
                <a:latin typeface="Angsana New" pitchFamily="18" charset="-34"/>
                <a:cs typeface="Angsana New" pitchFamily="18" charset="-34"/>
              </a:rPr>
              <a:t>Mr</a:t>
            </a:r>
            <a:r>
              <a:rPr lang="en-US" sz="4400" dirty="0" smtClean="0">
                <a:latin typeface="Angsana New" pitchFamily="18" charset="-34"/>
                <a:cs typeface="Angsana New" pitchFamily="18" charset="-34"/>
              </a:rPr>
              <a:t> Trump has also threatened to withdraw troops from Europe and Asia if those allies fail to pay more for American protection.</a:t>
            </a:r>
            <a:endParaRPr lang="th-TH" sz="4400" dirty="0">
              <a:latin typeface="Angsana New" pitchFamily="18" charset="-34"/>
              <a:cs typeface="Angsana New" pitchFamily="18" charset="-34"/>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en-US" dirty="0" smtClean="0"/>
              <a:t/>
            </a:r>
            <a:br>
              <a:rPr lang="en-US" dirty="0" smtClean="0"/>
            </a:br>
            <a:r>
              <a:rPr lang="en-US" dirty="0" smtClean="0">
                <a:latin typeface="Angsana New" pitchFamily="18" charset="-34"/>
                <a:cs typeface="Angsana New" pitchFamily="18" charset="-34"/>
              </a:rPr>
              <a:t>V.  Energy and the environment </a:t>
            </a:r>
            <a:br>
              <a:rPr lang="en-US" dirty="0" smtClean="0">
                <a:latin typeface="Angsana New" pitchFamily="18" charset="-34"/>
                <a:cs typeface="Angsana New" pitchFamily="18" charset="-34"/>
              </a:rPr>
            </a:br>
            <a:endParaRPr lang="th-TH" dirty="0">
              <a:latin typeface="Angsana New" pitchFamily="18" charset="-34"/>
              <a:cs typeface="Angsana New" pitchFamily="18" charset="-34"/>
            </a:endParaRPr>
          </a:p>
        </p:txBody>
      </p:sp>
      <p:sp>
        <p:nvSpPr>
          <p:cNvPr id="3" name="ตัวยึดเนื้อหา 2"/>
          <p:cNvSpPr>
            <a:spLocks noGrp="1"/>
          </p:cNvSpPr>
          <p:nvPr>
            <p:ph idx="1"/>
          </p:nvPr>
        </p:nvSpPr>
        <p:spPr/>
        <p:txBody>
          <a:bodyPr/>
          <a:lstStyle/>
          <a:p>
            <a:r>
              <a:rPr lang="en-US" dirty="0" smtClean="0"/>
              <a:t>To cancel billions of dollars in payments to the United Nations climate change programs.</a:t>
            </a:r>
          </a:p>
          <a:p>
            <a:r>
              <a:rPr lang="en-US" dirty="0" smtClean="0"/>
              <a:t> To lift restrictions on </a:t>
            </a:r>
            <a:r>
              <a:rPr lang="en-US" dirty="0" err="1" smtClean="0"/>
              <a:t>fracking</a:t>
            </a:r>
            <a:r>
              <a:rPr lang="en-US" dirty="0" smtClean="0"/>
              <a:t> and boost American oil and natural gas production</a:t>
            </a:r>
            <a:endParaRPr lang="th-TH"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en-US" sz="4400" dirty="0" smtClean="0">
                <a:latin typeface="Angsana New" pitchFamily="18" charset="-34"/>
                <a:cs typeface="Angsana New" pitchFamily="18" charset="-34"/>
              </a:rPr>
              <a:t/>
            </a:r>
            <a:br>
              <a:rPr lang="en-US" sz="4400" dirty="0" smtClean="0">
                <a:latin typeface="Angsana New" pitchFamily="18" charset="-34"/>
                <a:cs typeface="Angsana New" pitchFamily="18" charset="-34"/>
              </a:rPr>
            </a:br>
            <a:r>
              <a:rPr lang="en-US" sz="4400" dirty="0" smtClean="0">
                <a:latin typeface="Angsana New" pitchFamily="18" charset="-34"/>
                <a:cs typeface="Angsana New" pitchFamily="18" charset="-34"/>
              </a:rPr>
              <a:t>VII. Wipe </a:t>
            </a:r>
            <a:r>
              <a:rPr lang="en-US" sz="4400" dirty="0" err="1" smtClean="0">
                <a:latin typeface="Angsana New" pitchFamily="18" charset="-34"/>
                <a:cs typeface="Angsana New" pitchFamily="18" charset="-34"/>
              </a:rPr>
              <a:t>Barack</a:t>
            </a:r>
            <a:r>
              <a:rPr lang="en-US" sz="4400" dirty="0" smtClean="0">
                <a:latin typeface="Angsana New" pitchFamily="18" charset="-34"/>
                <a:cs typeface="Angsana New" pitchFamily="18" charset="-34"/>
              </a:rPr>
              <a:t> </a:t>
            </a:r>
            <a:r>
              <a:rPr lang="en-US" sz="4400" dirty="0" err="1" smtClean="0">
                <a:latin typeface="Angsana New" pitchFamily="18" charset="-34"/>
                <a:cs typeface="Angsana New" pitchFamily="18" charset="-34"/>
              </a:rPr>
              <a:t>Obama</a:t>
            </a:r>
            <a:r>
              <a:rPr lang="en-US" sz="4400" dirty="0" smtClean="0">
                <a:latin typeface="Angsana New" pitchFamily="18" charset="-34"/>
                <a:cs typeface="Angsana New" pitchFamily="18" charset="-34"/>
              </a:rPr>
              <a:t> from the history books</a:t>
            </a:r>
            <a:r>
              <a:rPr lang="en-US" dirty="0" smtClean="0"/>
              <a:t/>
            </a:r>
            <a:br>
              <a:rPr lang="en-US" dirty="0" smtClean="0"/>
            </a:br>
            <a:endParaRPr lang="th-TH" dirty="0"/>
          </a:p>
        </p:txBody>
      </p:sp>
      <p:sp>
        <p:nvSpPr>
          <p:cNvPr id="3" name="ตัวยึดเนื้อหา 2"/>
          <p:cNvSpPr>
            <a:spLocks noGrp="1"/>
          </p:cNvSpPr>
          <p:nvPr>
            <p:ph idx="1"/>
          </p:nvPr>
        </p:nvSpPr>
        <p:spPr/>
        <p:txBody>
          <a:bodyPr>
            <a:normAutofit fontScale="77500" lnSpcReduction="20000"/>
          </a:bodyPr>
          <a:lstStyle/>
          <a:p>
            <a:r>
              <a:rPr lang="en-US" dirty="0" smtClean="0"/>
              <a:t>to cancel every "executive action, memorandum and order issued by President </a:t>
            </a:r>
            <a:r>
              <a:rPr lang="en-US" dirty="0" err="1" smtClean="0"/>
              <a:t>Obama</a:t>
            </a:r>
            <a:r>
              <a:rPr lang="en-US" dirty="0" smtClean="0"/>
              <a:t>.</a:t>
            </a:r>
          </a:p>
          <a:p>
            <a:r>
              <a:rPr lang="en-US" dirty="0" smtClean="0"/>
              <a:t>Chief among them is the Affordable Care Act. Also known as “</a:t>
            </a:r>
            <a:r>
              <a:rPr lang="en-US" dirty="0" err="1" smtClean="0"/>
              <a:t>Obamacare</a:t>
            </a:r>
            <a:r>
              <a:rPr lang="en-US" dirty="0" smtClean="0"/>
              <a:t>”, the president’s signature policy has brought health insurance to some 12.7 million people who would have struggled to afford medical cover. </a:t>
            </a:r>
          </a:p>
          <a:p>
            <a:r>
              <a:rPr lang="en-US" dirty="0" smtClean="0"/>
              <a:t>But it has also pushed up insurance premiums for Americans not on government assistance.</a:t>
            </a:r>
          </a:p>
          <a:p>
            <a:r>
              <a:rPr lang="en-US" dirty="0" err="1" smtClean="0"/>
              <a:t>Mr</a:t>
            </a:r>
            <a:r>
              <a:rPr lang="en-US" dirty="0" smtClean="0"/>
              <a:t> Trump would replace this with another system, the “Health Savings Accounts”. This plan would give more power to states over how to handle funds. </a:t>
            </a:r>
          </a:p>
          <a:p>
            <a:endParaRPr lang="en-US" dirty="0" smtClean="0"/>
          </a:p>
          <a:p>
            <a:r>
              <a:rPr lang="en-US" dirty="0" smtClean="0"/>
              <a:t>. </a:t>
            </a:r>
            <a:endParaRPr lang="th-TH"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endParaRPr lang="th-TH"/>
          </a:p>
        </p:txBody>
      </p:sp>
      <p:sp>
        <p:nvSpPr>
          <p:cNvPr id="3" name="ตัวยึดเนื้อหา 2"/>
          <p:cNvSpPr>
            <a:spLocks noGrp="1"/>
          </p:cNvSpPr>
          <p:nvPr>
            <p:ph idx="1"/>
          </p:nvPr>
        </p:nvSpPr>
        <p:spPr/>
        <p:txBody>
          <a:bodyPr>
            <a:normAutofit lnSpcReduction="10000"/>
          </a:bodyPr>
          <a:lstStyle/>
          <a:p>
            <a:r>
              <a:rPr lang="en-US" dirty="0" smtClean="0"/>
              <a:t>The Trump camp finally outlined some of the details of his vision for health care reform in America after months of leaving voters to put together the pieces on his ideas about the issue. The seven-point plan calls for the repeal of </a:t>
            </a:r>
            <a:r>
              <a:rPr lang="en-US" dirty="0" err="1" smtClean="0"/>
              <a:t>Obamacare</a:t>
            </a:r>
            <a:r>
              <a:rPr lang="en-US" dirty="0" smtClean="0"/>
              <a:t>, the allowance of purchases of health insurance across state lines and block-grant Medicaid to states, among other things.</a:t>
            </a:r>
            <a:endParaRPr lang="th-TH"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จุดที่สุด">
  <a:themeElements>
    <a:clrScheme name="จุดที่สุด">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จุดที่สุด">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จุดที่สุด">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46</TotalTime>
  <Words>289</Words>
  <Application>Microsoft Office PowerPoint</Application>
  <PresentationFormat>On-screen Show (4:3)</PresentationFormat>
  <Paragraphs>28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จุดที่สุด</vt:lpstr>
      <vt:lpstr>What happens when Donald Trump has won  the election?   </vt:lpstr>
      <vt:lpstr>PowerPoint Presentation</vt:lpstr>
      <vt:lpstr>  II. Reform Washington  </vt:lpstr>
      <vt:lpstr> III.  Trade  </vt:lpstr>
      <vt:lpstr> Where the President candidates stand on | Trade </vt:lpstr>
      <vt:lpstr> IV. Foreign Policy  </vt:lpstr>
      <vt:lpstr> V.  Energy and the environment  </vt:lpstr>
      <vt:lpstr> VII. Wipe Barack Obama from the history books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happens when Donald Trump has won  the election? The first 100 days of a Trump presidency</dc:title>
  <dc:creator>hp</dc:creator>
  <cp:lastModifiedBy>FE UNISMA ACER</cp:lastModifiedBy>
  <cp:revision>4</cp:revision>
  <dcterms:created xsi:type="dcterms:W3CDTF">2016-11-29T17:16:46Z</dcterms:created>
  <dcterms:modified xsi:type="dcterms:W3CDTF">2016-11-30T03:05:02Z</dcterms:modified>
</cp:coreProperties>
</file>